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65" r:id="rId3"/>
    <p:sldId id="267" r:id="rId4"/>
    <p:sldId id="268" r:id="rId5"/>
    <p:sldId id="269" r:id="rId6"/>
    <p:sldId id="266" r:id="rId7"/>
    <p:sldId id="264" r:id="rId8"/>
    <p:sldId id="258" r:id="rId9"/>
    <p:sldId id="259" r:id="rId10"/>
    <p:sldId id="261" r:id="rId11"/>
    <p:sldId id="263" r:id="rId12"/>
    <p:sldId id="272" r:id="rId13"/>
    <p:sldId id="273" r:id="rId14"/>
    <p:sldId id="274" r:id="rId15"/>
    <p:sldId id="275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9900"/>
    <a:srgbClr val="71B3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0" autoAdjust="0"/>
    <p:restoredTop sz="94700" autoAdjust="0"/>
  </p:normalViewPr>
  <p:slideViewPr>
    <p:cSldViewPr>
      <p:cViewPr>
        <p:scale>
          <a:sx n="68" d="100"/>
          <a:sy n="68" d="100"/>
        </p:scale>
        <p:origin x="-1632" y="-4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19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A2B5D-F10C-472F-8F1D-B691A96758DC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FAE2-2098-4931-8AF2-4661931E8C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5472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FFAE2-2098-4931-8AF2-4661931E8CC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552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943B-C416-44F0-B185-4CFFD729710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1B15-0C2C-417E-8D5A-CE73E3FEA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943B-C416-44F0-B185-4CFFD729710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1B15-0C2C-417E-8D5A-CE73E3FEA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943B-C416-44F0-B185-4CFFD729710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1B15-0C2C-417E-8D5A-CE73E3FEA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943B-C416-44F0-B185-4CFFD729710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1B15-0C2C-417E-8D5A-CE73E3FEA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943B-C416-44F0-B185-4CFFD729710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1B15-0C2C-417E-8D5A-CE73E3FEA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943B-C416-44F0-B185-4CFFD729710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1B15-0C2C-417E-8D5A-CE73E3FEA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943B-C416-44F0-B185-4CFFD729710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1B15-0C2C-417E-8D5A-CE73E3FEA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943B-C416-44F0-B185-4CFFD729710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1B15-0C2C-417E-8D5A-CE73E3FEA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943B-C416-44F0-B185-4CFFD729710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1B15-0C2C-417E-8D5A-CE73E3FEA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943B-C416-44F0-B185-4CFFD729710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1B15-0C2C-417E-8D5A-CE73E3FEA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943B-C416-44F0-B185-4CFFD729710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01B15-0C2C-417E-8D5A-CE73E3FEACB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11943B-C416-44F0-B185-4CFFD729710A}" type="datetimeFigureOut">
              <a:rPr lang="ru-RU" smtClean="0"/>
              <a:pPr/>
              <a:t>20.06.2019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701B15-0C2C-417E-8D5A-CE73E3FEAC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517232"/>
            <a:ext cx="8640960" cy="169975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Times New Roman"/>
              </a:rPr>
              <a:t>Проект по благоустройству территории  группового участка детского сада.</a:t>
            </a:r>
          </a:p>
          <a:p>
            <a:pPr algn="ctr"/>
            <a:endParaRPr lang="ru-RU" sz="3200" b="1" i="1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3200" b="1" i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3200" b="1" i="1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3200" b="1" i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3200" b="1" i="1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3200" b="1" i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endParaRPr lang="ru-RU" sz="3200" b="1" i="1" dirty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3200" b="1" i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32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/>
            </a:r>
            <a:br>
              <a:rPr lang="ru-RU" sz="3200" b="1" i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</a:br>
            <a:endParaRPr lang="ru-RU" sz="32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555" y="260648"/>
            <a:ext cx="8599933" cy="3312368"/>
          </a:xfrm>
        </p:spPr>
        <p:txBody>
          <a:bodyPr/>
          <a:lstStyle/>
          <a:p>
            <a:pPr marL="182880" indent="0" algn="ctr">
              <a:spcAft>
                <a:spcPts val="0"/>
              </a:spcAft>
              <a:buNone/>
              <a:tabLst>
                <a:tab pos="3838575" algn="l"/>
              </a:tabLst>
            </a:pP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/>
                <a:cs typeface="Times New Roman"/>
              </a:rPr>
              <a:t>Презентация на тему: </a:t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/>
                <a:cs typeface="Times New Roman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/>
                <a:cs typeface="Times New Roman"/>
              </a:rPr>
              <a:t>Тема: « Участок детского сада </a:t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/>
                <a:cs typeface="Times New Roman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/>
                <a:cs typeface="Times New Roman"/>
              </a:rPr>
              <a:t>для прогулок   - </a:t>
            </a:r>
            <a:b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/>
                <a:cs typeface="Times New Roman"/>
              </a:rPr>
            </a:br>
            <a:r>
              <a:rPr lang="ru-RU" sz="3200" i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/>
                <a:cs typeface="Times New Roman"/>
              </a:rPr>
              <a:t> островок здоровья и веселья</a:t>
            </a:r>
            <a:r>
              <a:rPr lang="ru-RU" sz="3200" i="1" dirty="0" smtClean="0">
                <a:solidFill>
                  <a:srgbClr val="7030A0"/>
                </a:solidFill>
                <a:effectLst/>
                <a:latin typeface="+mn-lt"/>
                <a:ea typeface="Calibri"/>
                <a:cs typeface="Times New Roman"/>
              </a:rPr>
              <a:t>»</a:t>
            </a:r>
            <a:endParaRPr lang="ru-RU" sz="3200" i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1" y="3206116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Воспитатели: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Алешина И.А., </a:t>
            </a:r>
            <a:r>
              <a:rPr lang="ru-RU" sz="2800" b="1" i="1" dirty="0" err="1" smtClean="0">
                <a:solidFill>
                  <a:schemeClr val="accent1">
                    <a:lumMod val="50000"/>
                  </a:schemeClr>
                </a:solidFill>
              </a:rPr>
              <a:t>Трихункова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Л.И.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81674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5502" y="429348"/>
            <a:ext cx="44279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</a:rPr>
              <a:t>И для экскурсий,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                      и </a:t>
            </a:r>
            <a:r>
              <a:rPr lang="ru-RU" sz="2800" b="1" i="1" dirty="0">
                <a:solidFill>
                  <a:srgbClr val="0070C0"/>
                </a:solidFill>
              </a:rPr>
              <a:t>походов, 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И просто развлечений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Необходим, </a:t>
            </a:r>
            <a:r>
              <a:rPr lang="ru-RU" sz="2800" b="1" i="1" dirty="0">
                <a:solidFill>
                  <a:srgbClr val="0070C0"/>
                </a:solidFill>
              </a:rPr>
              <a:t>ну просто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                               очень</a:t>
            </a:r>
            <a:r>
              <a:rPr lang="ru-RU" sz="2800" b="1" i="1" dirty="0">
                <a:solidFill>
                  <a:srgbClr val="0070C0"/>
                </a:solidFill>
              </a:rPr>
              <a:t>, 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Машина, лодка и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 качалка</a:t>
            </a:r>
            <a:endParaRPr lang="ru-RU" sz="2800" b="1" i="1" dirty="0" smtClean="0">
              <a:solidFill>
                <a:srgbClr val="0070C0"/>
              </a:solidFill>
            </a:endParaRPr>
          </a:p>
          <a:p>
            <a:r>
              <a:rPr lang="ru-RU" sz="2800" b="1" i="1" dirty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rgbClr val="0070C0"/>
                </a:solidFill>
              </a:rPr>
              <a:t>                             </a:t>
            </a:r>
            <a:endParaRPr lang="ru-RU" sz="2800" b="1" i="1" dirty="0">
              <a:solidFill>
                <a:srgbClr val="0070C0"/>
              </a:solidFill>
            </a:endParaRPr>
          </a:p>
        </p:txBody>
      </p:sp>
      <p:pic>
        <p:nvPicPr>
          <p:cNvPr id="8" name="Рисунок 7" descr="20190620_1239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357166"/>
            <a:ext cx="4500562" cy="3286148"/>
          </a:xfrm>
          <a:prstGeom prst="rect">
            <a:avLst/>
          </a:prstGeom>
        </p:spPr>
      </p:pic>
      <p:pic>
        <p:nvPicPr>
          <p:cNvPr id="9" name="Рисунок 8" descr="20190620_1239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43314"/>
            <a:ext cx="4357686" cy="3214686"/>
          </a:xfrm>
          <a:prstGeom prst="rect">
            <a:avLst/>
          </a:prstGeom>
        </p:spPr>
      </p:pic>
      <p:pic>
        <p:nvPicPr>
          <p:cNvPr id="10" name="Рисунок 9" descr="20190620_1239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714752"/>
            <a:ext cx="4643438" cy="314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22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712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ea typeface="Adobe Song Std L" pitchFamily="18" charset="-128"/>
            </a:endParaRPr>
          </a:p>
          <a:p>
            <a:r>
              <a:rPr lang="ru-RU" dirty="0" smtClean="0">
                <a:ea typeface="Adobe Song Std L" pitchFamily="18" charset="-128"/>
              </a:rPr>
              <a:t> </a:t>
            </a:r>
            <a:endParaRPr lang="ru-RU" dirty="0">
              <a:ea typeface="Adobe Song Std L" pitchFamily="18" charset="-128"/>
            </a:endParaRPr>
          </a:p>
          <a:p>
            <a:r>
              <a:rPr lang="ru-RU" dirty="0" smtClean="0">
                <a:ea typeface="Adobe Song Std L" pitchFamily="18" charset="-128"/>
              </a:rPr>
              <a:t> </a:t>
            </a:r>
            <a:endParaRPr lang="ru-RU" dirty="0">
              <a:ea typeface="Adobe Song Std L" pitchFamily="18" charset="-128"/>
            </a:endParaRPr>
          </a:p>
          <a:p>
            <a:r>
              <a:rPr lang="ru-RU" dirty="0">
                <a:ea typeface="Adobe Song Std L" pitchFamily="18" charset="-128"/>
              </a:rPr>
              <a:t> </a:t>
            </a:r>
            <a:r>
              <a:rPr lang="ru-RU" dirty="0" smtClean="0">
                <a:ea typeface="Adobe Song Std L" pitchFamily="18" charset="-128"/>
              </a:rPr>
              <a:t> </a:t>
            </a:r>
            <a:endParaRPr lang="ru-RU" dirty="0">
              <a:ea typeface="Adobe Song Std L" pitchFamily="18" charset="-128"/>
            </a:endParaRPr>
          </a:p>
          <a:p>
            <a:r>
              <a:rPr lang="ru-RU" dirty="0">
                <a:ea typeface="Adobe Song Std L" pitchFamily="18" charset="-128"/>
              </a:rPr>
              <a:t> </a:t>
            </a:r>
          </a:p>
        </p:txBody>
      </p:sp>
      <p:pic>
        <p:nvPicPr>
          <p:cNvPr id="8" name="Рисунок 7" descr="IMG-20190619-WA00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7858180" cy="535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8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90619-WA00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857250"/>
            <a:ext cx="8501122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90619-WA0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857250"/>
            <a:ext cx="750099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90619-WA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857250"/>
            <a:ext cx="785818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20190619-WA00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642918"/>
            <a:ext cx="7643866" cy="53578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7209" y="208468"/>
            <a:ext cx="4060801" cy="6370975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8000"/>
                </a:solidFill>
              </a:rPr>
              <a:t>Детки в садике живут,</a:t>
            </a:r>
          </a:p>
          <a:p>
            <a:r>
              <a:rPr lang="ru-RU" sz="2400" b="1" i="1" dirty="0">
                <a:solidFill>
                  <a:srgbClr val="008000"/>
                </a:solidFill>
              </a:rPr>
              <a:t> Здесь играют и поют,</a:t>
            </a:r>
          </a:p>
          <a:p>
            <a:r>
              <a:rPr lang="ru-RU" sz="2400" b="1" i="1" dirty="0">
                <a:solidFill>
                  <a:srgbClr val="008000"/>
                </a:solidFill>
              </a:rPr>
              <a:t> Здесь друзей себе </a:t>
            </a:r>
            <a:r>
              <a:rPr lang="ru-RU" sz="2400" b="1" i="1" dirty="0" smtClean="0">
                <a:solidFill>
                  <a:srgbClr val="008000"/>
                </a:solidFill>
              </a:rPr>
              <a:t>               находят</a:t>
            </a:r>
            <a:r>
              <a:rPr lang="ru-RU" sz="2400" b="1" i="1" dirty="0">
                <a:solidFill>
                  <a:srgbClr val="008000"/>
                </a:solidFill>
              </a:rPr>
              <a:t>,</a:t>
            </a:r>
          </a:p>
          <a:p>
            <a:r>
              <a:rPr lang="ru-RU" sz="2400" b="1" i="1" dirty="0">
                <a:solidFill>
                  <a:srgbClr val="008000"/>
                </a:solidFill>
              </a:rPr>
              <a:t> На прогулку с ними </a:t>
            </a:r>
            <a:r>
              <a:rPr lang="ru-RU" sz="2400" b="1" i="1" dirty="0" smtClean="0">
                <a:solidFill>
                  <a:srgbClr val="008000"/>
                </a:solidFill>
              </a:rPr>
              <a:t>               ходят</a:t>
            </a:r>
            <a:r>
              <a:rPr lang="ru-RU" sz="2400" b="1" i="1" dirty="0">
                <a:solidFill>
                  <a:srgbClr val="008000"/>
                </a:solidFill>
              </a:rPr>
              <a:t>.</a:t>
            </a:r>
          </a:p>
          <a:p>
            <a:r>
              <a:rPr lang="ru-RU" sz="2400" b="1" i="1" dirty="0">
                <a:solidFill>
                  <a:srgbClr val="008000"/>
                </a:solidFill>
              </a:rPr>
              <a:t> </a:t>
            </a:r>
          </a:p>
          <a:p>
            <a:r>
              <a:rPr lang="ru-RU" sz="2400" b="1" i="1" dirty="0">
                <a:solidFill>
                  <a:srgbClr val="008000"/>
                </a:solidFill>
              </a:rPr>
              <a:t> Вместе спорят и мечтают,</a:t>
            </a:r>
          </a:p>
          <a:p>
            <a:r>
              <a:rPr lang="ru-RU" sz="2400" b="1" i="1" dirty="0">
                <a:solidFill>
                  <a:srgbClr val="008000"/>
                </a:solidFill>
              </a:rPr>
              <a:t> Незаметно подрастают.</a:t>
            </a:r>
          </a:p>
          <a:p>
            <a:r>
              <a:rPr lang="ru-RU" sz="2400" b="1" i="1" dirty="0">
                <a:solidFill>
                  <a:srgbClr val="008000"/>
                </a:solidFill>
              </a:rPr>
              <a:t> Детский сад — второй </a:t>
            </a:r>
            <a:r>
              <a:rPr lang="ru-RU" sz="2400" b="1" i="1" dirty="0" smtClean="0">
                <a:solidFill>
                  <a:srgbClr val="008000"/>
                </a:solidFill>
              </a:rPr>
              <a:t>наш </a:t>
            </a:r>
            <a:r>
              <a:rPr lang="ru-RU" sz="2400" b="1" i="1" dirty="0">
                <a:solidFill>
                  <a:srgbClr val="008000"/>
                </a:solidFill>
              </a:rPr>
              <a:t>дом,</a:t>
            </a:r>
          </a:p>
          <a:p>
            <a:r>
              <a:rPr lang="ru-RU" sz="2400" b="1" i="1" dirty="0">
                <a:solidFill>
                  <a:srgbClr val="008000"/>
                </a:solidFill>
              </a:rPr>
              <a:t> Как тепло, уютно в нем!</a:t>
            </a:r>
          </a:p>
          <a:p>
            <a:r>
              <a:rPr lang="ru-RU" sz="2400" b="1" i="1" dirty="0">
                <a:solidFill>
                  <a:srgbClr val="008000"/>
                </a:solidFill>
              </a:rPr>
              <a:t> </a:t>
            </a:r>
          </a:p>
          <a:p>
            <a:r>
              <a:rPr lang="ru-RU" sz="2400" b="1" i="1" dirty="0">
                <a:solidFill>
                  <a:srgbClr val="008000"/>
                </a:solidFill>
              </a:rPr>
              <a:t> Вы его любите, дети,</a:t>
            </a:r>
          </a:p>
          <a:p>
            <a:r>
              <a:rPr lang="ru-RU" sz="2400" b="1" i="1" dirty="0" smtClean="0">
                <a:solidFill>
                  <a:srgbClr val="008000"/>
                </a:solidFill>
              </a:rPr>
              <a:t>Это </a:t>
            </a:r>
            <a:r>
              <a:rPr lang="ru-RU" sz="2400" b="1" i="1" dirty="0">
                <a:solidFill>
                  <a:srgbClr val="008000"/>
                </a:solidFill>
              </a:rPr>
              <a:t>с</a:t>
            </a:r>
            <a:r>
              <a:rPr lang="ru-RU" sz="2400" b="1" i="1" dirty="0" smtClean="0">
                <a:solidFill>
                  <a:srgbClr val="008000"/>
                </a:solidFill>
              </a:rPr>
              <a:t>амый </a:t>
            </a:r>
            <a:r>
              <a:rPr lang="ru-RU" sz="2400" b="1" i="1" dirty="0">
                <a:solidFill>
                  <a:srgbClr val="008000"/>
                </a:solidFill>
              </a:rPr>
              <a:t>добрый дом на свете</a:t>
            </a:r>
            <a:r>
              <a:rPr lang="ru-RU" sz="2400" b="1" i="1" dirty="0" smtClean="0">
                <a:solidFill>
                  <a:srgbClr val="008000"/>
                </a:solidFill>
              </a:rPr>
              <a:t>!!!</a:t>
            </a:r>
            <a:endParaRPr lang="ru-RU" sz="2400" b="1" i="1" dirty="0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764704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IMG-20190619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4429156" cy="357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750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5427" y="3284984"/>
            <a:ext cx="46713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Территория детского сада – это своеобразная визитная карточка детского учреждения</a:t>
            </a:r>
            <a:r>
              <a:rPr lang="ru-RU" sz="3600" dirty="0" smtClean="0">
                <a:cs typeface="Times New Roman" pitchFamily="18" charset="0"/>
              </a:rPr>
              <a:t>.</a:t>
            </a:r>
            <a:endParaRPr lang="ru-RU" sz="3600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74" y="620688"/>
            <a:ext cx="4289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0070C0"/>
                </a:solidFill>
                <a:cs typeface="Times New Roman" pitchFamily="18" charset="0"/>
              </a:rPr>
              <a:t>Детский сад-  место, где ребёнок развивается, учится, играет…</a:t>
            </a:r>
            <a:endParaRPr lang="ru-RU" sz="3600" b="1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pic>
        <p:nvPicPr>
          <p:cNvPr id="6" name="Рисунок 5" descr="лизке 3 009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357166"/>
            <a:ext cx="3786214" cy="2928958"/>
          </a:xfrm>
          <a:prstGeom prst="rect">
            <a:avLst/>
          </a:prstGeom>
        </p:spPr>
      </p:pic>
      <p:pic>
        <p:nvPicPr>
          <p:cNvPr id="8" name="Рисунок 7" descr="IMG-20190619-WA00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000372"/>
            <a:ext cx="3857652" cy="32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70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332656"/>
            <a:ext cx="43204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ЦЕЛЬ: Совершенствование предметно- пространственного окружения на прогулочной площадке детского сада, способствующего развитию ребёнка , укреплению его здоровья и созданию индивидуального облика участка.</a:t>
            </a:r>
            <a:endParaRPr lang="ru-RU" sz="28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 descr="IMG-20190619-WA00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071546"/>
            <a:ext cx="4357718" cy="492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1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0"/>
            <a:ext cx="84638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Задачи: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Способствовать созданию </a:t>
            </a: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комфортных 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    и безопасных условий </a:t>
            </a:r>
          </a:p>
          <a:p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     для развития детей.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</a:rPr>
              <a:t>Придать  индивидуальный образ участку своей группы. </a:t>
            </a:r>
          </a:p>
          <a:p>
            <a:pPr marL="457200" indent="-457200"/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/>
            <a:endParaRPr lang="ru-RU" sz="28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Wingdings" pitchFamily="2" charset="2"/>
              <a:buChar char="v"/>
            </a:pP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IMG-20190619-WA00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643182"/>
            <a:ext cx="8358246" cy="400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20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190619-WA0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85860"/>
            <a:ext cx="4071966" cy="4786346"/>
          </a:xfrm>
          <a:prstGeom prst="rect">
            <a:avLst/>
          </a:prstGeom>
        </p:spPr>
      </p:pic>
      <p:pic>
        <p:nvPicPr>
          <p:cNvPr id="6" name="Рисунок 5" descr="IMG-20190619-WA00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285860"/>
            <a:ext cx="4214842" cy="464347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4282" y="214290"/>
            <a:ext cx="8572560" cy="1143000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Сделали грибочки и клумбы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40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20190619-WA0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00108"/>
            <a:ext cx="8143932" cy="51435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143000"/>
          </a:xfrm>
        </p:spPr>
        <p:txBody>
          <a:bodyPr/>
          <a:lstStyle/>
          <a:p>
            <a:pPr>
              <a:buNone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Альпийские горы и озеро Тургояк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88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20190619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8501122" cy="571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1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77" y="788118"/>
            <a:ext cx="5603859" cy="3132648"/>
          </a:xfrm>
        </p:spPr>
        <p:txBody>
          <a:bodyPr/>
          <a:lstStyle/>
          <a:p>
            <a:pPr marL="0" indent="0">
              <a:buNone/>
            </a:pPr>
            <a:r>
              <a:rPr lang="ru-RU" sz="2000" i="1" dirty="0">
                <a:solidFill>
                  <a:srgbClr val="7030A0"/>
                </a:solidFill>
              </a:rPr>
              <a:t/>
            </a:r>
            <a:br>
              <a:rPr lang="ru-RU" sz="2000" i="1" dirty="0">
                <a:solidFill>
                  <a:srgbClr val="7030A0"/>
                </a:solidFill>
              </a:rPr>
            </a:br>
            <a:r>
              <a:rPr lang="ru-RU" sz="3200" i="1" dirty="0" smtClean="0">
                <a:solidFill>
                  <a:srgbClr val="7030A0"/>
                </a:solidFill>
              </a:rPr>
              <a:t/>
            </a:r>
            <a:br>
              <a:rPr lang="ru-RU" sz="3200" i="1" dirty="0" smtClean="0">
                <a:solidFill>
                  <a:srgbClr val="7030A0"/>
                </a:solidFill>
              </a:rPr>
            </a:br>
            <a:endParaRPr lang="ru-RU" sz="3200" i="1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IMG-20190619-WA0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857250"/>
            <a:ext cx="828680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50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2020" y="-96693"/>
            <a:ext cx="39124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2400" dirty="0" smtClean="0"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ea typeface="Calibri"/>
              </a:rPr>
              <a:t> </a:t>
            </a:r>
            <a:endParaRPr lang="ru-RU" sz="2000" dirty="0">
              <a:ea typeface="Calibri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ea typeface="Calibri"/>
              </a:rPr>
              <a:t> </a:t>
            </a:r>
            <a:r>
              <a:rPr lang="ru-RU" sz="2000" dirty="0" smtClean="0">
                <a:ea typeface="Calibri"/>
              </a:rPr>
              <a:t>  </a:t>
            </a:r>
            <a:endParaRPr lang="ru-RU" sz="2000" dirty="0">
              <a:effectLst/>
              <a:latin typeface="+mj-lt"/>
              <a:ea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5662" y="3649855"/>
            <a:ext cx="36606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7030A0"/>
                </a:solidFill>
              </a:rPr>
              <a:t> </a:t>
            </a:r>
            <a:endParaRPr lang="ru-RU" sz="2400" b="1" i="1" dirty="0">
              <a:solidFill>
                <a:srgbClr val="7030A0"/>
              </a:solidFill>
            </a:endParaRPr>
          </a:p>
          <a:p>
            <a:pPr lvl="0"/>
            <a:r>
              <a:rPr lang="ru-RU" sz="2400" b="1" i="1" dirty="0">
                <a:solidFill>
                  <a:srgbClr val="7030A0"/>
                </a:solidFill>
              </a:rPr>
              <a:t>Чтоб на прогулке </a:t>
            </a:r>
            <a:endParaRPr lang="ru-RU" sz="2400" b="1" i="1" dirty="0" smtClean="0">
              <a:solidFill>
                <a:srgbClr val="7030A0"/>
              </a:solidFill>
            </a:endParaRPr>
          </a:p>
          <a:p>
            <a:pPr lvl="0"/>
            <a:r>
              <a:rPr lang="ru-RU" sz="2400" b="1" i="1" dirty="0" smtClean="0">
                <a:solidFill>
                  <a:srgbClr val="7030A0"/>
                </a:solidFill>
              </a:rPr>
              <a:t>у </a:t>
            </a:r>
            <a:r>
              <a:rPr lang="ru-RU" sz="2400" b="1" i="1" dirty="0">
                <a:solidFill>
                  <a:srgbClr val="7030A0"/>
                </a:solidFill>
              </a:rPr>
              <a:t>ребят</a:t>
            </a:r>
          </a:p>
          <a:p>
            <a:pPr lvl="0"/>
            <a:r>
              <a:rPr lang="ru-RU" sz="2400" b="1" i="1" dirty="0">
                <a:solidFill>
                  <a:srgbClr val="7030A0"/>
                </a:solidFill>
              </a:rPr>
              <a:t>Быстрее время </a:t>
            </a:r>
            <a:r>
              <a:rPr lang="ru-RU" sz="2400" b="1" i="1" dirty="0" smtClean="0">
                <a:solidFill>
                  <a:srgbClr val="7030A0"/>
                </a:solidFill>
              </a:rPr>
              <a:t>пролетало</a:t>
            </a:r>
          </a:p>
          <a:p>
            <a:pPr lvl="0"/>
            <a:r>
              <a:rPr lang="ru-RU" sz="2400" b="1" i="1" dirty="0" smtClean="0">
                <a:solidFill>
                  <a:srgbClr val="7030A0"/>
                </a:solidFill>
              </a:rPr>
              <a:t>Нужно, чтобы красивее на площадке стало!</a:t>
            </a:r>
            <a:endParaRPr lang="ru-RU" sz="2400" dirty="0"/>
          </a:p>
        </p:txBody>
      </p:sp>
      <p:pic>
        <p:nvPicPr>
          <p:cNvPr id="8" name="Рисунок 7" descr="IMG-20190619-WA00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00042"/>
            <a:ext cx="3786182" cy="3000396"/>
          </a:xfrm>
          <a:prstGeom prst="rect">
            <a:avLst/>
          </a:prstGeom>
        </p:spPr>
      </p:pic>
      <p:pic>
        <p:nvPicPr>
          <p:cNvPr id="9" name="Рисунок 8" descr="IMG-20190619-WA00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00043"/>
            <a:ext cx="3643337" cy="2928957"/>
          </a:xfrm>
          <a:prstGeom prst="rect">
            <a:avLst/>
          </a:prstGeom>
        </p:spPr>
      </p:pic>
      <p:pic>
        <p:nvPicPr>
          <p:cNvPr id="10" name="Рисунок 9" descr="IMG-20190619-WA00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786190"/>
            <a:ext cx="3643338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6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2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якутск</Template>
  <TotalTime>579</TotalTime>
  <Words>173</Words>
  <Application>Microsoft Office PowerPoint</Application>
  <PresentationFormat>Экран (4:3)</PresentationFormat>
  <Paragraphs>58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Презентация на тему:  Тема: « Участок детского сада  для прогулок   -   островок здоровья и веселья»</vt:lpstr>
      <vt:lpstr>Слайд 2</vt:lpstr>
      <vt:lpstr>Слайд 3</vt:lpstr>
      <vt:lpstr>Слайд 4</vt:lpstr>
      <vt:lpstr>Сделали грибочки и клумбы</vt:lpstr>
      <vt:lpstr>Альпийские горы и озеро Тургояк</vt:lpstr>
      <vt:lpstr>Слайд 7</vt:lpstr>
      <vt:lpstr> 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"Тема: «Мальчики и девочки у Солнышка в гостях».</dc:title>
  <dc:creator>Admin</dc:creator>
  <cp:lastModifiedBy>Admin</cp:lastModifiedBy>
  <cp:revision>54</cp:revision>
  <dcterms:created xsi:type="dcterms:W3CDTF">2014-11-01T07:56:23Z</dcterms:created>
  <dcterms:modified xsi:type="dcterms:W3CDTF">2019-06-20T10:17:03Z</dcterms:modified>
</cp:coreProperties>
</file>