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61" r:id="rId5"/>
    <p:sldId id="272" r:id="rId6"/>
    <p:sldId id="276" r:id="rId7"/>
    <p:sldId id="263" r:id="rId8"/>
    <p:sldId id="275" r:id="rId9"/>
    <p:sldId id="277" r:id="rId10"/>
    <p:sldId id="264" r:id="rId11"/>
    <p:sldId id="265" r:id="rId12"/>
    <p:sldId id="267" r:id="rId13"/>
    <p:sldId id="262" r:id="rId14"/>
    <p:sldId id="26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56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12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4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04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52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70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41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11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1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62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361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14B3-96D8-452B-9FB4-983C9AAE5CB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9746-1237-4AA2-91E5-3ACD24CF7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031" y="620688"/>
            <a:ext cx="46805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ПРОЕКТ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Сказочный пруд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997" y="4869160"/>
            <a:ext cx="300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МБДОУ 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Новоселковский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детский сад»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12032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Сказка учит добро понимать,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О поступках людей рассуждать,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Коль плохой, то его осудить,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Ну а слабый – его защитить!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Дети учатся думать, мечтать,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На вопросы ответ получать.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Каждый раз что-нибудь узнают,</a:t>
            </a: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Родину свою познают! А. Лесных</a:t>
            </a:r>
          </a:p>
        </p:txBody>
      </p:sp>
      <p:pic>
        <p:nvPicPr>
          <p:cNvPr id="12" name="Рисунок 11" descr="IMG-20190619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460" y="550448"/>
            <a:ext cx="4528020" cy="331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3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341773"/>
            <a:ext cx="5942592" cy="1794152"/>
          </a:xfrm>
          <a:prstGeom prst="rect">
            <a:avLst/>
          </a:prstGeom>
        </p:spPr>
      </p:pic>
      <p:pic>
        <p:nvPicPr>
          <p:cNvPr id="7" name="Рисунок 6" descr="IMG-20190619-WA0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901" y="240713"/>
            <a:ext cx="6160198" cy="3856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97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04" y="5013176"/>
            <a:ext cx="5942592" cy="1368152"/>
          </a:xfrm>
          <a:prstGeom prst="rect">
            <a:avLst/>
          </a:prstGeom>
        </p:spPr>
      </p:pic>
      <p:pic>
        <p:nvPicPr>
          <p:cNvPr id="6" name="Рисунок 5" descr="F:\IMG_548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1403" y="712382"/>
            <a:ext cx="4425129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208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IMG-20190619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04664"/>
            <a:ext cx="5852122" cy="4032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4725144"/>
            <a:ext cx="473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 богатыря с дядькой Черномором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хотели разместиться, но не смогли все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уместиться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047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IMG-20190619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2656"/>
            <a:ext cx="6984776" cy="43204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4797152"/>
            <a:ext cx="40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наш чудесный пруд, дети сказки познают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добро ценить и  красоту вокруг любить.</a:t>
            </a:r>
          </a:p>
        </p:txBody>
      </p:sp>
    </p:spTree>
    <p:extLst>
      <p:ext uri="{BB962C8B-B14F-4D97-AF65-F5344CB8AC3E}">
        <p14:creationId xmlns="" xmlns:p14="http://schemas.microsoft.com/office/powerpoint/2010/main" val="9232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548" y="38201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ЗАКЛЮЧЕНИЕ: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Сказка - необходимый элемент духовной жизни ребёнка. Входя в мир чудес и волшебства, ребёнок погружается в глубины своей души.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Наш проект вводя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детей в круг необыкновенных событий, превращений, происходящих с их героями,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помогает развитию их эмоциональной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сферы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воспитанию доброжелательности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отношениях со сверстниками и взрослыми на примере поступков сказочных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героев. Встреча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детей с героями сказок не оставит их равнодушными.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2389" y="4221088"/>
            <a:ext cx="2287174" cy="2329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89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548" y="38201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https://imls.ru/Files/Photo/Larges/32fd456d-fb73-4b85-a969-27b61b6d9c8c.jpe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36"/>
            <a:ext cx="878497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31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653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8972" y="397400"/>
            <a:ext cx="77954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Цель проекта: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экологически благоприятной среды на территории ДОУ, способствующей формированию у детей интереса к сказкам </a:t>
            </a:r>
          </a:p>
          <a:p>
            <a:endParaRPr lang="ru-RU" sz="24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Задачи проекта: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Формировать интерес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 сказкам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    Развивать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у детей познавательный интерес,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фантазию, воображение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Воспитывать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у детей отзывчивость, доброжелательность.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Воспитывать гуманное, бережное отношение к миру природы и окружающему миру в целом, развивать чувства эмпатии к объектам природы.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Привлекать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воспитанников и социума к работе по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благоустройству 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озеленению территории детского сада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Повышать заинтересованность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активность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родителей в сотрудничестве с воспитателем.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04025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Этапы проекта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I.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Подготовительный: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определение целей и задач проекта.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II.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Основной: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 Совместная трудовая деятельность детей и воспитателей (создание пруда);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Консультации для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родителей: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«Сказка в жизни ребенка»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«Читайте детям сказки»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«Сказка ложь, да в ней намек, добрым молодцам урок»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Беседы с детьми на темы: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«Мои любимые сказки»;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«Кто в каком водоёме живет»;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III.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 Заключительный: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формление проекта.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3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MG-20190619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8640"/>
            <a:ext cx="5871596" cy="3613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990545"/>
            <a:ext cx="7590178" cy="2005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4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14" y="4669100"/>
            <a:ext cx="5942592" cy="1736227"/>
          </a:xfrm>
          <a:prstGeom prst="rect">
            <a:avLst/>
          </a:prstGeom>
        </p:spPr>
      </p:pic>
      <p:pic>
        <p:nvPicPr>
          <p:cNvPr id="5" name="Рисунок 4" descr="F:\IMG_548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7464" y="590433"/>
            <a:ext cx="4244975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3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75" y="4797152"/>
            <a:ext cx="5942592" cy="1591415"/>
          </a:xfrm>
          <a:prstGeom prst="rect">
            <a:avLst/>
          </a:prstGeom>
        </p:spPr>
      </p:pic>
      <p:pic>
        <p:nvPicPr>
          <p:cNvPr id="5" name="Рисунок 4" descr="F:\IMG_548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2463" y="426685"/>
            <a:ext cx="4424815" cy="3943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018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509120"/>
            <a:ext cx="5942592" cy="1794152"/>
          </a:xfrm>
          <a:prstGeom prst="rect">
            <a:avLst/>
          </a:prstGeom>
        </p:spPr>
      </p:pic>
      <p:pic>
        <p:nvPicPr>
          <p:cNvPr id="5" name="Рисунок 4" descr="F:\IMG_547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8873" y="47511"/>
            <a:ext cx="3966216" cy="439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55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IMG_547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5852" y="418390"/>
            <a:ext cx="4396191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95735" y="4653204"/>
            <a:ext cx="4608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Раннею весною в прудике простом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Завелась русалка с радужным хвостом.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Маленькое чудо, ростом с ноготок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 ее откуда-то водяной поток.</a:t>
            </a:r>
          </a:p>
        </p:txBody>
      </p:sp>
    </p:spTree>
    <p:extLst>
      <p:ext uri="{BB962C8B-B14F-4D97-AF65-F5344CB8AC3E}">
        <p14:creationId xmlns="" xmlns:p14="http://schemas.microsoft.com/office/powerpoint/2010/main" val="3722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IMG-20190619-WA0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32656"/>
            <a:ext cx="6518528" cy="4011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584" y="4869160"/>
            <a:ext cx="5942592" cy="897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75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356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69</cp:revision>
  <dcterms:created xsi:type="dcterms:W3CDTF">2017-06-17T10:14:14Z</dcterms:created>
  <dcterms:modified xsi:type="dcterms:W3CDTF">2019-08-08T06:14:29Z</dcterms:modified>
</cp:coreProperties>
</file>