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96" r:id="rId11"/>
    <p:sldId id="297" r:id="rId12"/>
    <p:sldId id="299" r:id="rId13"/>
    <p:sldId id="271" r:id="rId14"/>
    <p:sldId id="294" r:id="rId15"/>
    <p:sldId id="30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4821"/>
    <a:srgbClr val="007635"/>
    <a:srgbClr val="00A249"/>
    <a:srgbClr val="DBD600"/>
    <a:srgbClr val="CC0000"/>
    <a:srgbClr val="B05408"/>
    <a:srgbClr val="B845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5204" autoAdjust="0"/>
  </p:normalViewPr>
  <p:slideViewPr>
    <p:cSldViewPr>
      <p:cViewPr>
        <p:scale>
          <a:sx n="77" d="100"/>
          <a:sy n="77" d="100"/>
        </p:scale>
        <p:origin x="-136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B766C-FF52-4C07-93A4-69AD5DD6934D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32FE-DEB3-4938-9D15-FEC66443F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1292-49FB-4BFD-B19F-C1F84A5B6B42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F545-2528-49AF-A7BB-DC91855B5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3F9A-7CEF-433F-B595-F1C6A18D21C3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FBCB6-1569-4B57-820C-23E2828B1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AA667-FDAC-4A24-B559-2CAC81E07CA4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F2B9-70F3-41DA-926C-FB96E5E63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5F33-6C8C-443E-8F4A-CC661ADD2231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6BC0-0EC8-4129-9794-19B0B6CC5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5740-296B-48A9-94F7-D23A2CB0BA2F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F13C-E3AE-48EA-BACB-529BF91AB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FA74-4A7F-4964-872C-E77336E5667E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4AB0-78CF-48E8-90AC-B0BB4CADE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D6CE-A415-4253-B974-A583E7EEC9CB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C4B2-3382-404F-ADCA-815D1607D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4DF28-5C65-4945-A0B7-71F3AEE31C46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3212-47FE-432F-AF64-C608DC454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49CD-E63F-448A-94C3-01493A262B7F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D5C40-DEAB-4868-90F7-D9960D589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9087-9C99-4D66-B870-49ED7F7E2555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9E4D-EBDA-455C-BEDC-2BBA7E16A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43DC-DF43-44E9-A4A4-AE5EF2B9ABBE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AEE0-8FD8-4AED-96C6-D2BE15EC0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78877-D93D-471E-AD93-8A029025B6CF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398B-E077-4E14-B493-33373B30C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EE4D-2209-4BEA-B08E-A7159B0B95B6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EB06-DCE1-46B0-8315-76224A77C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08BF-7177-492B-8E0B-F56768699813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7458-AA2B-4971-B90D-20D15A357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A399FC-1538-44F9-A98E-AE7BCC26906A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7ED61-7F7C-4294-9104-94D56F65E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1476375" y="4508500"/>
            <a:ext cx="7056438" cy="125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i="1" dirty="0" smtClean="0">
                <a:solidFill>
                  <a:srgbClr val="004821"/>
                </a:solidFill>
                <a:latin typeface="Century Schoolbook" pitchFamily="18" charset="0"/>
              </a:rPr>
              <a:t>МБДОУ «</a:t>
            </a:r>
            <a:r>
              <a:rPr lang="ru-RU" sz="2200" b="1" i="1" dirty="0" err="1" smtClean="0">
                <a:solidFill>
                  <a:srgbClr val="004821"/>
                </a:solidFill>
                <a:latin typeface="Century Schoolbook" pitchFamily="18" charset="0"/>
              </a:rPr>
              <a:t>Новоселковский</a:t>
            </a:r>
            <a:r>
              <a:rPr lang="ru-RU" sz="2200" b="1" i="1" dirty="0" smtClean="0">
                <a:solidFill>
                  <a:srgbClr val="004821"/>
                </a:solidFill>
                <a:latin typeface="Century Schoolbook" pitchFamily="18" charset="0"/>
              </a:rPr>
              <a:t> детский сад»</a:t>
            </a:r>
            <a:endParaRPr lang="ru-RU" sz="2200" i="1" dirty="0">
              <a:solidFill>
                <a:srgbClr val="004821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sz="2200" i="1" dirty="0" smtClean="0">
                <a:solidFill>
                  <a:srgbClr val="004821"/>
                </a:solidFill>
                <a:latin typeface="Century Schoolbook" pitchFamily="18" charset="0"/>
              </a:rPr>
              <a:t>Группа «Радуга»</a:t>
            </a:r>
            <a:endParaRPr lang="ru-RU" sz="2200" i="1" dirty="0">
              <a:solidFill>
                <a:srgbClr val="004821"/>
              </a:solidFill>
              <a:latin typeface="Century Schoolbook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2200" i="1" dirty="0" smtClean="0">
                <a:solidFill>
                  <a:srgbClr val="004821"/>
                </a:solidFill>
                <a:latin typeface="Century Schoolbook" pitchFamily="18" charset="0"/>
              </a:rPr>
              <a:t>2019г</a:t>
            </a:r>
            <a:r>
              <a:rPr lang="ru-RU" sz="2200" i="1" dirty="0">
                <a:solidFill>
                  <a:srgbClr val="004821"/>
                </a:solidFill>
                <a:latin typeface="Century Schoolbook" pitchFamily="18" charset="0"/>
              </a:rPr>
              <a:t>.</a:t>
            </a:r>
          </a:p>
        </p:txBody>
      </p:sp>
      <p:sp>
        <p:nvSpPr>
          <p:cNvPr id="17411" name="Rectangle 4"/>
          <p:cNvSpPr>
            <a:spLocks noGrp="1"/>
          </p:cNvSpPr>
          <p:nvPr>
            <p:ph type="title" idx="4294967295"/>
          </p:nvPr>
        </p:nvSpPr>
        <p:spPr>
          <a:xfrm>
            <a:off x="2627313" y="1773238"/>
            <a:ext cx="6059487" cy="19431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CC0000"/>
                </a:solidFill>
              </a:rPr>
              <a:t>Проект  </a:t>
            </a:r>
            <a:r>
              <a:rPr lang="ru-RU" sz="4000" b="1" i="1" smtClean="0">
                <a:solidFill>
                  <a:srgbClr val="CC0000"/>
                </a:solidFill>
                <a:latin typeface="Arial" charset="0"/>
              </a:rPr>
              <a:t>по б</a:t>
            </a:r>
            <a:r>
              <a:rPr lang="ru-RU" sz="4000" b="1" i="1" smtClean="0">
                <a:solidFill>
                  <a:srgbClr val="CC0000"/>
                </a:solidFill>
              </a:rPr>
              <a:t>лагоустройств</a:t>
            </a:r>
            <a:r>
              <a:rPr lang="ru-RU" sz="4000" b="1" i="1" smtClean="0">
                <a:solidFill>
                  <a:srgbClr val="CC0000"/>
                </a:solidFill>
                <a:latin typeface="Arial" charset="0"/>
              </a:rPr>
              <a:t>у</a:t>
            </a:r>
            <a:r>
              <a:rPr lang="ru-RU" sz="4000" b="1" i="1" smtClean="0">
                <a:solidFill>
                  <a:srgbClr val="CC0000"/>
                </a:solidFill>
              </a:rPr>
              <a:t/>
            </a:r>
            <a:br>
              <a:rPr lang="ru-RU" sz="4000" b="1" i="1" smtClean="0">
                <a:solidFill>
                  <a:srgbClr val="CC0000"/>
                </a:solidFill>
              </a:rPr>
            </a:br>
            <a:r>
              <a:rPr lang="ru-RU" sz="4000" b="1" i="1" smtClean="0">
                <a:solidFill>
                  <a:srgbClr val="CC0000"/>
                </a:solidFill>
              </a:rPr>
              <a:t>участка </a:t>
            </a:r>
            <a:br>
              <a:rPr lang="ru-RU" sz="4000" b="1" i="1" smtClean="0">
                <a:solidFill>
                  <a:srgbClr val="CC0000"/>
                </a:solidFill>
              </a:rPr>
            </a:br>
            <a:r>
              <a:rPr lang="ru-RU" sz="4000" b="1" i="1" smtClean="0">
                <a:solidFill>
                  <a:srgbClr val="CC0000"/>
                </a:solidFill>
              </a:rPr>
              <a:t>детского сада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007635"/>
                </a:solidFill>
              </a:rPr>
              <a:t>        Будем создавать сказку </a:t>
            </a:r>
            <a:br>
              <a:rPr lang="ru-RU" sz="4000" b="1" i="1" smtClean="0">
                <a:solidFill>
                  <a:srgbClr val="007635"/>
                </a:solidFill>
              </a:rPr>
            </a:br>
            <a:r>
              <a:rPr lang="ru-RU" sz="4000" b="1" i="1" smtClean="0">
                <a:solidFill>
                  <a:srgbClr val="007635"/>
                </a:solidFill>
              </a:rPr>
              <a:t>своими руками</a:t>
            </a:r>
          </a:p>
        </p:txBody>
      </p:sp>
      <p:pic>
        <p:nvPicPr>
          <p:cNvPr id="1026" name="Picture 2" descr="C:\Users\Admin\Desktop\IMG-20190619-WA0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3571899" cy="4643470"/>
          </a:xfrm>
          <a:prstGeom prst="rect">
            <a:avLst/>
          </a:prstGeom>
          <a:noFill/>
        </p:spPr>
      </p:pic>
      <p:pic>
        <p:nvPicPr>
          <p:cNvPr id="1027" name="Picture 3" descr="C:\Users\Admin\Desktop\IMG-20190619-WA0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71678"/>
            <a:ext cx="369252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007635"/>
                </a:solidFill>
              </a:rPr>
              <a:t>     Работа с родителями на</a:t>
            </a:r>
            <a:br>
              <a:rPr lang="ru-RU" sz="4000" b="1" i="1" dirty="0" smtClean="0">
                <a:solidFill>
                  <a:srgbClr val="007635"/>
                </a:solidFill>
              </a:rPr>
            </a:br>
            <a:r>
              <a:rPr lang="ru-RU" sz="4000" b="1" i="1" dirty="0" smtClean="0">
                <a:solidFill>
                  <a:srgbClr val="007635"/>
                </a:solidFill>
              </a:rPr>
              <a:t>нашем участке !</a:t>
            </a:r>
          </a:p>
        </p:txBody>
      </p:sp>
      <p:pic>
        <p:nvPicPr>
          <p:cNvPr id="29698" name="Picture 7" descr="Мурав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5100638"/>
            <a:ext cx="12969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солнце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85121">
            <a:off x="1641475" y="1292225"/>
            <a:ext cx="24130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min\Desktop\IMG-20190619-WA00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000240"/>
            <a:ext cx="4030685" cy="3500462"/>
          </a:xfrm>
          <a:prstGeom prst="rect">
            <a:avLst/>
          </a:prstGeom>
          <a:noFill/>
        </p:spPr>
      </p:pic>
      <p:pic>
        <p:nvPicPr>
          <p:cNvPr id="2051" name="Picture 3" descr="C:\Users\Admin\Desktop\IMG-20190619-WA00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286124"/>
            <a:ext cx="364333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007635"/>
                </a:solidFill>
              </a:rPr>
              <a:t>          Смастерили цветники          из шин</a:t>
            </a:r>
          </a:p>
        </p:txBody>
      </p:sp>
      <p:pic>
        <p:nvPicPr>
          <p:cNvPr id="30722" name="Picture 7" descr="солнце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21605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4" descr="C:\Users\Admin\Desktop\IMG-20190619-WA0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643182"/>
            <a:ext cx="5429288" cy="3936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800" b="1" i="1" dirty="0" smtClean="0">
                <a:solidFill>
                  <a:srgbClr val="007635"/>
                </a:solidFill>
              </a:rPr>
              <a:t>Наша песочница</a:t>
            </a:r>
          </a:p>
        </p:txBody>
      </p:sp>
      <p:pic>
        <p:nvPicPr>
          <p:cNvPr id="31746" name="Picture 7" descr="солнц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23764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Admin\Desktop\IMG-20190619-WA0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5715040" cy="4757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18487" cy="941388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7635"/>
                </a:solidFill>
              </a:rPr>
              <a:t>       Наш участок</a:t>
            </a:r>
            <a:endParaRPr lang="ru-RU" sz="4000" b="1" i="1" dirty="0" smtClean="0">
              <a:solidFill>
                <a:srgbClr val="007635"/>
              </a:solidFill>
            </a:endParaRP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2800" b="1" i="1" dirty="0" smtClean="0">
              <a:solidFill>
                <a:srgbClr val="007635"/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5430838"/>
            <a:ext cx="23399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G-20190620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6541521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18487" cy="941388"/>
          </a:xfrm>
        </p:spPr>
        <p:txBody>
          <a:bodyPr/>
          <a:lstStyle/>
          <a:p>
            <a:r>
              <a:rPr lang="ru-RU" sz="4800" b="1" i="1" smtClean="0">
                <a:solidFill>
                  <a:srgbClr val="007635"/>
                </a:solidFill>
              </a:rPr>
              <a:t>           Перспективы на будущее:</a:t>
            </a:r>
            <a:endParaRPr lang="ru-RU" sz="4000" b="1" i="1" smtClean="0">
              <a:solidFill>
                <a:srgbClr val="007635"/>
              </a:solidFill>
            </a:endParaRP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b="1" i="1" dirty="0" smtClean="0">
                <a:solidFill>
                  <a:srgbClr val="007635"/>
                </a:solidFill>
              </a:rPr>
              <a:t>Для того, чтобы наш участок  соответствовал задуманному, предстоит еще много сделать.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i="1" dirty="0" smtClean="0">
                <a:solidFill>
                  <a:srgbClr val="007635"/>
                </a:solidFill>
              </a:rPr>
              <a:t>В перспективах на будущее – постройка веранды, домика.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b="1" i="1" dirty="0" smtClean="0">
              <a:solidFill>
                <a:srgbClr val="007635"/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5430838"/>
            <a:ext cx="23399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8"/>
          <p:cNvSpPr>
            <a:spLocks noGrp="1"/>
          </p:cNvSpPr>
          <p:nvPr>
            <p:ph type="body" idx="4294967295"/>
          </p:nvPr>
        </p:nvSpPr>
        <p:spPr>
          <a:xfrm>
            <a:off x="827088" y="908050"/>
            <a:ext cx="7632700" cy="56165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i="1" u="sng" smtClean="0">
                <a:solidFill>
                  <a:srgbClr val="004821"/>
                </a:solidFill>
              </a:rPr>
              <a:t>Е.И Тихеева</a:t>
            </a:r>
            <a:r>
              <a:rPr lang="ru-RU" sz="2000" b="1" i="1" smtClean="0">
                <a:solidFill>
                  <a:srgbClr val="004821"/>
                </a:solidFill>
              </a:rPr>
              <a:t>: </a:t>
            </a:r>
            <a:r>
              <a:rPr lang="ru-RU" sz="2800" b="1" i="1" smtClean="0">
                <a:solidFill>
                  <a:srgbClr val="004821"/>
                </a:solidFill>
              </a:rPr>
              <a:t>«Нет такой стороны воспитания, на которую обстановка не оказывала бы влияния, нет способности, которая  не находилась бы в прямой зависимости от непосредственно  окружающего ребенка конкретного мира… Тот, кому удастся создать такую обстановку, облегчит свой труд в высшей степени. Среди нее ребенок будет жить – развиваться собственной самодовлеющей жизнью, его духовный рост будет совершенствоваться из самого себя, от природы…»</a:t>
            </a:r>
            <a:br>
              <a:rPr lang="ru-RU" sz="2800" b="1" i="1" smtClean="0">
                <a:solidFill>
                  <a:srgbClr val="004821"/>
                </a:solidFill>
              </a:rPr>
            </a:br>
            <a:endParaRPr lang="ru-RU" sz="2800" b="1" i="1" smtClean="0">
              <a:solidFill>
                <a:srgbClr val="00482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223963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4821"/>
                </a:solidFill>
              </a:rPr>
              <a:t>Проект по благоустройству</a:t>
            </a:r>
            <a:br>
              <a:rPr lang="ru-RU" sz="3200" b="1" i="1" smtClean="0">
                <a:solidFill>
                  <a:srgbClr val="004821"/>
                </a:solidFill>
              </a:rPr>
            </a:br>
            <a:r>
              <a:rPr lang="ru-RU" sz="3200" b="1" i="1" smtClean="0">
                <a:solidFill>
                  <a:srgbClr val="004821"/>
                </a:solidFill>
              </a:rPr>
              <a:t>участка детского сада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68313" y="2133600"/>
            <a:ext cx="8207375" cy="44640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b="1" i="1" dirty="0" smtClean="0">
                <a:solidFill>
                  <a:srgbClr val="004821"/>
                </a:solidFill>
              </a:rPr>
              <a:t>Участок детского сада – место для игры, отдыха, спорта и познавательного развития детей.</a:t>
            </a:r>
          </a:p>
          <a:p>
            <a:pPr eaLnBrk="1" hangingPunct="1">
              <a:buFont typeface="Arial" charset="0"/>
              <a:buNone/>
            </a:pPr>
            <a:r>
              <a:rPr lang="ru-RU" sz="1800" b="1" i="1" u="sng" dirty="0" smtClean="0">
                <a:solidFill>
                  <a:srgbClr val="004821"/>
                </a:solidFill>
              </a:rPr>
              <a:t>Участники проекта</a:t>
            </a:r>
            <a:r>
              <a:rPr lang="ru-RU" sz="1800" b="1" i="1" dirty="0" smtClean="0">
                <a:solidFill>
                  <a:srgbClr val="004821"/>
                </a:solidFill>
              </a:rPr>
              <a:t>: Сотрудники, родители и воспитанники детского сада.</a:t>
            </a:r>
          </a:p>
          <a:p>
            <a:pPr eaLnBrk="1" hangingPunct="1">
              <a:buFont typeface="Arial" charset="0"/>
              <a:buNone/>
            </a:pPr>
            <a:r>
              <a:rPr lang="ru-RU" sz="1800" b="1" i="1" u="sng" dirty="0" smtClean="0">
                <a:solidFill>
                  <a:srgbClr val="004821"/>
                </a:solidFill>
              </a:rPr>
              <a:t>Сроки реализации проекта</a:t>
            </a:r>
            <a:r>
              <a:rPr lang="ru-RU" sz="1800" b="1" i="1" dirty="0" smtClean="0">
                <a:solidFill>
                  <a:srgbClr val="004821"/>
                </a:solidFill>
              </a:rPr>
              <a:t>:  апрель-июнь  2019года</a:t>
            </a:r>
          </a:p>
          <a:p>
            <a:pPr eaLnBrk="1" hangingPunct="1">
              <a:buFont typeface="Arial" charset="0"/>
              <a:buNone/>
            </a:pPr>
            <a:r>
              <a:rPr lang="ru-RU" sz="1800" b="1" i="1" u="sng" dirty="0" smtClean="0">
                <a:solidFill>
                  <a:srgbClr val="004821"/>
                </a:solidFill>
              </a:rPr>
              <a:t>Актуальность:</a:t>
            </a:r>
            <a:r>
              <a:rPr lang="ru-RU" sz="1800" b="1" i="1" dirty="0" smtClean="0">
                <a:solidFill>
                  <a:srgbClr val="004821"/>
                </a:solidFill>
              </a:rPr>
              <a:t> Актуальность проекта в воспитании всесторонней личности ребенка, в использовании участниками бросового материала. В создании соответствия территории правилам охраны и здоровья дошкольников, обеспечение возможностей для экспериментальной деятельности воспитанников.</a:t>
            </a:r>
          </a:p>
          <a:p>
            <a:pPr eaLnBrk="1" hangingPunct="1">
              <a:buFont typeface="Arial" charset="0"/>
              <a:buNone/>
            </a:pPr>
            <a:r>
              <a:rPr lang="ru-RU" sz="1800" b="1" i="1" u="sng" dirty="0" smtClean="0">
                <a:solidFill>
                  <a:srgbClr val="004821"/>
                </a:solidFill>
              </a:rPr>
              <a:t>Проблема</a:t>
            </a:r>
            <a:r>
              <a:rPr lang="ru-RU" sz="1800" b="1" i="1" dirty="0" smtClean="0">
                <a:solidFill>
                  <a:srgbClr val="004821"/>
                </a:solidFill>
              </a:rPr>
              <a:t>: Состояние площадок детского сада не соответствуют требованиям и пожеланиям участников проекта</a:t>
            </a:r>
            <a:r>
              <a:rPr lang="ru-RU" sz="1800" dirty="0" smtClean="0"/>
              <a:t>.</a:t>
            </a:r>
          </a:p>
          <a:p>
            <a:pPr eaLnBrk="1" hangingPunct="1">
              <a:buFont typeface="Arial" charset="0"/>
              <a:buNone/>
            </a:pPr>
            <a:endParaRPr lang="ru-RU" sz="1800" i="1" dirty="0" smtClean="0"/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4821"/>
                </a:solidFill>
              </a:rPr>
              <a:t>Цель проекта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971550" y="1268413"/>
            <a:ext cx="7416800" cy="4210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i="1" dirty="0" smtClean="0">
                <a:solidFill>
                  <a:srgbClr val="004821"/>
                </a:solidFill>
              </a:rPr>
              <a:t>  </a:t>
            </a:r>
            <a:r>
              <a:rPr lang="ru-RU" sz="2800" b="1" i="1" dirty="0" smtClean="0">
                <a:solidFill>
                  <a:srgbClr val="004821"/>
                </a:solidFill>
              </a:rPr>
              <a:t>Создание эмоционально- благоприятных условий пребывания детей в дошкольном учреждении через благоустройство территории и организацию познавательной и оздоровительной деятельности детей во время пребывания на воздухе на участках детского сада.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759325"/>
            <a:ext cx="34385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4821"/>
                </a:solidFill>
              </a:rPr>
              <a:t>Задачи проекта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rgbClr val="004821"/>
                </a:solidFill>
              </a:rPr>
              <a:t>Улучшить художественное оформление участка ДОУ.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rgbClr val="004821"/>
                </a:solidFill>
              </a:rPr>
              <a:t>Создание своего «образа» территории.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rgbClr val="004821"/>
                </a:solidFill>
              </a:rPr>
              <a:t>Создание комфортных условий для развития личности ребёнка.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rgbClr val="004821"/>
                </a:solidFill>
              </a:rPr>
              <a:t>Вовлечение семьи в единое образовательное пространство.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rgbClr val="004821"/>
                </a:solidFill>
              </a:rPr>
              <a:t> Повышение творческой активности и сплоченности педагогов, родителей и детей</a:t>
            </a:r>
            <a:r>
              <a:rPr lang="ru-RU" sz="2800" b="1" i="1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611188" y="692150"/>
            <a:ext cx="8075612" cy="1657350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004821"/>
                </a:solidFill>
              </a:rPr>
              <a:t>Ожидаемые результаты благоустройства </a:t>
            </a:r>
            <a:br>
              <a:rPr lang="ru-RU" sz="2400" b="1" i="1" smtClean="0">
                <a:solidFill>
                  <a:srgbClr val="004821"/>
                </a:solidFill>
              </a:rPr>
            </a:br>
            <a:r>
              <a:rPr lang="ru-RU" sz="2400" b="1" i="1" smtClean="0">
                <a:solidFill>
                  <a:srgbClr val="004821"/>
                </a:solidFill>
              </a:rPr>
              <a:t>участка в соответствии с приоритетными направлениями деятельности ДОУ: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8229600" cy="3960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solidFill>
                  <a:srgbClr val="004821"/>
                </a:solidFill>
              </a:rPr>
              <a:t>создание условий для отдыха, игры.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solidFill>
                  <a:srgbClr val="004821"/>
                </a:solidFill>
              </a:rPr>
              <a:t>создание условий для охраны и укрепления здоровья детей;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solidFill>
                  <a:srgbClr val="004821"/>
                </a:solidFill>
              </a:rPr>
              <a:t>удовлетворённость деятельностью дошкольного учреждения со стороны родителей, воспитанников;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solidFill>
                  <a:srgbClr val="004821"/>
                </a:solidFill>
              </a:rPr>
              <a:t>создание своего «образа» на  участке и  имиджа дошкольного учреждения.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4821"/>
                </a:solidFill>
              </a:rPr>
              <a:t>         План реализации:</a:t>
            </a:r>
          </a:p>
        </p:txBody>
      </p:sp>
      <p:sp>
        <p:nvSpPr>
          <p:cNvPr id="23554" name="Rectangle 4"/>
          <p:cNvSpPr>
            <a:spLocks noGrp="1"/>
          </p:cNvSpPr>
          <p:nvPr>
            <p:ph type="body" sz="half" idx="1"/>
          </p:nvPr>
        </p:nvSpPr>
        <p:spPr>
          <a:xfrm>
            <a:off x="334963" y="1484313"/>
            <a:ext cx="3240087" cy="1657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    </a:t>
            </a:r>
            <a:r>
              <a:rPr lang="ru-RU" sz="3200" b="1" i="1" u="sng" dirty="0" smtClean="0">
                <a:solidFill>
                  <a:srgbClr val="004821"/>
                </a:solidFill>
              </a:rPr>
              <a:t>1 этап – </a:t>
            </a:r>
            <a:r>
              <a:rPr lang="ru-RU" sz="2000" b="1" i="1" dirty="0" smtClean="0">
                <a:solidFill>
                  <a:srgbClr val="004821"/>
                </a:solidFill>
              </a:rPr>
              <a:t>подготовительный</a:t>
            </a:r>
          </a:p>
          <a:p>
            <a:pPr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rgbClr val="004821"/>
                </a:solidFill>
              </a:rPr>
              <a:t> (март 2019)</a:t>
            </a:r>
          </a:p>
        </p:txBody>
      </p:sp>
      <p:sp>
        <p:nvSpPr>
          <p:cNvPr id="23555" name="Rectangle 6"/>
          <p:cNvSpPr>
            <a:spLocks noGrp="1"/>
          </p:cNvSpPr>
          <p:nvPr>
            <p:ph type="body" sz="half" idx="2"/>
          </p:nvPr>
        </p:nvSpPr>
        <p:spPr>
          <a:xfrm>
            <a:off x="3563938" y="2133600"/>
            <a:ext cx="5122862" cy="3992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007635"/>
                </a:solidFill>
              </a:rPr>
              <a:t>Обсудить с родителями дизайн по благоустройству  участка.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007635"/>
                </a:solidFill>
              </a:rPr>
              <a:t>Привлечь родителей к  оформлению участка.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rgbClr val="007635"/>
                </a:solidFill>
              </a:rPr>
              <a:t>Постановка целей и задач.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rgbClr val="007635"/>
                </a:solidFill>
              </a:rPr>
              <a:t>Разработка проекта.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007635"/>
                </a:solidFill>
              </a:rPr>
              <a:t>Приобретение семян и посадка рассады цветов.</a:t>
            </a:r>
          </a:p>
        </p:txBody>
      </p:sp>
      <p:pic>
        <p:nvPicPr>
          <p:cNvPr id="23556" name="Рисунок 3" descr="0_a0eb7_186007ad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3500438"/>
            <a:ext cx="2713037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4821"/>
                </a:solidFill>
              </a:rPr>
              <a:t>План реализации:</a:t>
            </a:r>
          </a:p>
        </p:txBody>
      </p:sp>
      <p:sp>
        <p:nvSpPr>
          <p:cNvPr id="24578" name="Rectangle 4"/>
          <p:cNvSpPr>
            <a:spLocks noGrp="1"/>
          </p:cNvSpPr>
          <p:nvPr>
            <p:ph type="body" sz="half" idx="1"/>
          </p:nvPr>
        </p:nvSpPr>
        <p:spPr>
          <a:xfrm>
            <a:off x="468313" y="1484313"/>
            <a:ext cx="3671887" cy="3960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dirty="0" smtClean="0"/>
              <a:t>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i="1" dirty="0" smtClean="0">
                <a:solidFill>
                  <a:srgbClr val="004821"/>
                </a:solidFill>
              </a:rPr>
              <a:t>                    </a:t>
            </a:r>
            <a:r>
              <a:rPr lang="ru-RU" sz="3200" b="1" i="1" dirty="0" smtClean="0">
                <a:solidFill>
                  <a:srgbClr val="004821"/>
                </a:solidFill>
              </a:rPr>
              <a:t>2 этап</a:t>
            </a:r>
            <a:r>
              <a:rPr lang="ru-RU" sz="1600" b="1" i="1" dirty="0" smtClean="0">
                <a:solidFill>
                  <a:srgbClr val="004821"/>
                </a:solidFill>
              </a:rPr>
              <a:t> </a:t>
            </a:r>
            <a:r>
              <a:rPr lang="ru-RU" sz="2000" b="1" i="1" dirty="0" smtClean="0">
                <a:solidFill>
                  <a:srgbClr val="004821"/>
                </a:solidFill>
              </a:rPr>
              <a:t>–  основной</a:t>
            </a:r>
            <a:r>
              <a:rPr lang="ru-RU" sz="1000" b="1" i="1" dirty="0" smtClean="0">
                <a:solidFill>
                  <a:srgbClr val="004821"/>
                </a:solidFill>
              </a:rPr>
              <a:t>  </a:t>
            </a:r>
            <a:r>
              <a:rPr lang="ru-RU" sz="3200" b="1" i="1" dirty="0" smtClean="0">
                <a:solidFill>
                  <a:srgbClr val="004821"/>
                </a:solidFill>
              </a:rPr>
              <a:t>(апрель 2019г.) </a:t>
            </a:r>
          </a:p>
        </p:txBody>
      </p:sp>
      <p:sp>
        <p:nvSpPr>
          <p:cNvPr id="24579" name="Rectangle 5"/>
          <p:cNvSpPr>
            <a:spLocks noGrp="1"/>
          </p:cNvSpPr>
          <p:nvPr>
            <p:ph type="body" sz="half" idx="2"/>
          </p:nvPr>
        </p:nvSpPr>
        <p:spPr>
          <a:xfrm>
            <a:off x="4211638" y="1773238"/>
            <a:ext cx="4475162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4821"/>
                </a:solidFill>
              </a:rPr>
              <a:t>Срубить лишние деревья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4821"/>
                </a:solidFill>
              </a:rPr>
              <a:t>Оформление клумб.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4821"/>
                </a:solidFill>
              </a:rPr>
              <a:t>Сделать песочницу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solidFill>
                  <a:srgbClr val="004821"/>
                </a:solidFill>
              </a:rPr>
              <a:t>Поставить качели и качалку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i="1" dirty="0" smtClean="0">
              <a:solidFill>
                <a:srgbClr val="00482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i="1" dirty="0">
                <a:solidFill>
                  <a:srgbClr val="004821"/>
                </a:solidFill>
              </a:rPr>
              <a:t> </a:t>
            </a:r>
            <a:r>
              <a:rPr lang="ru-RU" sz="2000" b="1" i="1" dirty="0" smtClean="0">
                <a:solidFill>
                  <a:srgbClr val="004821"/>
                </a:solidFill>
              </a:rPr>
              <a:t>                    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000" b="1" i="1" dirty="0" smtClean="0">
              <a:solidFill>
                <a:srgbClr val="00482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i="1" dirty="0" smtClean="0">
              <a:solidFill>
                <a:srgbClr val="004821"/>
              </a:solidFill>
            </a:endParaRPr>
          </a:p>
        </p:txBody>
      </p:sp>
      <p:pic>
        <p:nvPicPr>
          <p:cNvPr id="5" name="Рисунок 4" descr="i (23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81505" y="3857477"/>
            <a:ext cx="2937282" cy="2339561"/>
          </a:xfrm>
          <a:prstGeom prst="cloud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004821"/>
                </a:solidFill>
              </a:rPr>
              <a:t>    Ожидаемые результаты: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557338"/>
            <a:ext cx="8229600" cy="5300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solidFill>
                  <a:srgbClr val="004821"/>
                </a:solidFill>
              </a:rPr>
              <a:t>благоустройство участка в соответствии с приоритетными направлениями деятельности ДОУ.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solidFill>
                  <a:srgbClr val="004821"/>
                </a:solidFill>
              </a:rPr>
              <a:t>создание условий для отдыха и игр детей;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solidFill>
                  <a:srgbClr val="004821"/>
                </a:solidFill>
              </a:rPr>
              <a:t>создание условий для охраны и укрепления здоровья детей;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solidFill>
                  <a:srgbClr val="004821"/>
                </a:solidFill>
              </a:rPr>
              <a:t>привлечение родителей к благоустройству территории;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solidFill>
                  <a:srgbClr val="004821"/>
                </a:solidFill>
              </a:rPr>
              <a:t>создание цветников;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solidFill>
                  <a:srgbClr val="004821"/>
                </a:solidFill>
              </a:rPr>
              <a:t>покраска цветников</a:t>
            </a:r>
          </a:p>
        </p:txBody>
      </p:sp>
      <p:pic>
        <p:nvPicPr>
          <p:cNvPr id="26627" name="Picture 4" descr="Кузнеч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913313"/>
            <a:ext cx="25209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369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 по благоустройству участка  детского сада </vt:lpstr>
      <vt:lpstr>Слайд 2</vt:lpstr>
      <vt:lpstr>Проект по благоустройству участка детского сада</vt:lpstr>
      <vt:lpstr>Цель проекта</vt:lpstr>
      <vt:lpstr>Задачи проекта</vt:lpstr>
      <vt:lpstr>Ожидаемые результаты благоустройства  участка в соответствии с приоритетными направлениями деятельности ДОУ:</vt:lpstr>
      <vt:lpstr>         План реализации:</vt:lpstr>
      <vt:lpstr>План реализации:</vt:lpstr>
      <vt:lpstr>    Ожидаемые результаты:</vt:lpstr>
      <vt:lpstr>        Будем создавать сказку  своими руками</vt:lpstr>
      <vt:lpstr>     Работа с родителями на нашем участке !</vt:lpstr>
      <vt:lpstr>          Смастерили цветники          из шин</vt:lpstr>
      <vt:lpstr>Наша песочница</vt:lpstr>
      <vt:lpstr>       Наш участок</vt:lpstr>
      <vt:lpstr>           Перспективы на будущее: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58</cp:revision>
  <dcterms:created xsi:type="dcterms:W3CDTF">2014-06-15T09:49:01Z</dcterms:created>
  <dcterms:modified xsi:type="dcterms:W3CDTF">2019-06-20T10:21:21Z</dcterms:modified>
</cp:coreProperties>
</file>